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56" r:id="rId2"/>
    <p:sldId id="403" r:id="rId3"/>
    <p:sldId id="424" r:id="rId4"/>
    <p:sldId id="466" r:id="rId5"/>
    <p:sldId id="444"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61" r:id="rId32"/>
    <p:sldId id="434" r:id="rId33"/>
    <p:sldId id="454" r:id="rId34"/>
    <p:sldId id="460" r:id="rId35"/>
    <p:sldId id="461" r:id="rId36"/>
    <p:sldId id="462" r:id="rId37"/>
    <p:sldId id="463" r:id="rId38"/>
    <p:sldId id="464" r:id="rId39"/>
    <p:sldId id="465" r:id="rId40"/>
    <p:sldId id="442" r:id="rId41"/>
    <p:sldId id="567" r:id="rId42"/>
    <p:sldId id="345" r:id="rId43"/>
    <p:sldId id="451" r:id="rId44"/>
    <p:sldId id="562" r:id="rId45"/>
    <p:sldId id="563" r:id="rId46"/>
    <p:sldId id="4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9"/>
    <p:restoredTop sz="66682"/>
  </p:normalViewPr>
  <p:slideViewPr>
    <p:cSldViewPr snapToGrid="0" snapToObjects="1">
      <p:cViewPr varScale="1">
        <p:scale>
          <a:sx n="128" d="100"/>
          <a:sy n="128" d="100"/>
        </p:scale>
        <p:origin x="192" y="224"/>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block of the day, we’ll dive into one or the main generators of knowledge and understanding in data analysis: visualization. And I promise we’ll be done early.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7/12/21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Stephan Kadauke</a:t>
            </a:r>
            <a:endParaRPr lang="en-US" sz="2000" b="1" dirty="0"/>
          </a:p>
          <a:p>
            <a:r>
              <a:rPr lang="en-US" sz="2400" dirty="0"/>
              <a:t>July 15, 2021</a:t>
            </a:r>
            <a:endParaRPr lang="en-US" sz="2800"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3302918557"/>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July 15, 2022</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1:35 pm - 2:05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2:20 pm - 3:15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Joe Rudolf</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dirty="0">
                          <a:solidFill>
                            <a:srgbClr val="000000"/>
                          </a:solidFill>
                          <a:effectLst/>
                          <a:latin typeface="Arial" panose="020B0604020202020204" pitchFamily="34" charset="0"/>
                        </a:rPr>
                        <a:t>July 16, 2021</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dirty="0">
                          <a:effectLst/>
                        </a:rPr>
                      </a:b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1:00 pm - 2:30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2:45 pm - 4:15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
        <p:nvSpPr>
          <p:cNvPr id="5" name="Rectangle 4">
            <a:extLst>
              <a:ext uri="{FF2B5EF4-FFF2-40B4-BE49-F238E27FC236}">
                <a16:creationId xmlns:a16="http://schemas.microsoft.com/office/drawing/2014/main" id="{5CC2E910-A2B2-7D49-838C-6D2A0CCA5CAA}"/>
              </a:ext>
            </a:extLst>
          </p:cNvPr>
          <p:cNvSpPr/>
          <p:nvPr/>
        </p:nvSpPr>
        <p:spPr>
          <a:xfrm>
            <a:off x="1116793" y="3429000"/>
            <a:ext cx="10647115"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3F3AE-82BF-014B-9A4E-3A1F34A9D9A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dirty="0">
              <a:solidFill>
                <a:prstClr val="black">
                  <a:lumMod val="95000"/>
                  <a:lumOff val="5000"/>
                </a:prstClr>
              </a:solidFill>
            </a:endParaRPr>
          </a:p>
        </p:txBody>
      </p:sp>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40</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32705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dirty="0">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10786</TotalTime>
  <Words>4986</Words>
  <Application>Microsoft Macintosh PowerPoint</Application>
  <PresentationFormat>Widescreen</PresentationFormat>
  <Paragraphs>507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582</cp:revision>
  <cp:lastPrinted>2020-07-07T16:31:56Z</cp:lastPrinted>
  <dcterms:created xsi:type="dcterms:W3CDTF">2018-02-26T19:02:44Z</dcterms:created>
  <dcterms:modified xsi:type="dcterms:W3CDTF">2021-07-12T21:46:31Z</dcterms:modified>
</cp:coreProperties>
</file>